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9" r:id="rId4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305" y="1866265"/>
            <a:ext cx="102552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7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益阳市一中教职员工大会</a:t>
            </a:r>
            <a:endParaRPr lang="zh-CN" altLang="zh-CN" sz="7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7910" y="3974465"/>
            <a:ext cx="2284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2021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endParaRPr lang="zh-CN" altLang="en-US" sz="3200" b="1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6" t="53122"/>
          <a:stretch>
            <a:fillRect/>
          </a:stretch>
        </p:blipFill>
        <p:spPr bwMode="auto">
          <a:xfrm>
            <a:off x="10653486" y="-593634"/>
            <a:ext cx="1538514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5036119"/>
            <a:ext cx="11826240" cy="1821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AutoShape 2" descr="http://img5.imgtn.bdimg.com/it/u=1683931491,2973815934&amp;fm=15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85" y="4204531"/>
            <a:ext cx="4065515" cy="2653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http://img0.imgtn.bdimg.com/it/u=1470874499,1828968055&amp;fm=26&amp;gp=0.jpg"/>
          <p:cNvSpPr>
            <a:spLocks noChangeAspect="1" noChangeArrowheads="1"/>
          </p:cNvSpPr>
          <p:nvPr/>
        </p:nvSpPr>
        <p:spPr bwMode="auto">
          <a:xfrm>
            <a:off x="1968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67235" y="4602539"/>
            <a:ext cx="455930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</a:t>
            </a:r>
            <a:r>
              <a:rPr lang="zh-CN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月</a:t>
            </a:r>
            <a:endParaRPr lang="zh-CN" altLang="en-US" sz="32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96850" y="1202690"/>
            <a:ext cx="1193927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 b="1" kern="500" dirty="0" smtClean="0">
                <a:solidFill>
                  <a:srgbClr val="FF0000"/>
                </a:solidFill>
                <a:uFillTx/>
                <a:latin typeface="华康行楷体 W5" panose="03000509000000000000" charset="-122"/>
                <a:ea typeface="华康行楷体 W5" panose="03000509000000000000" charset="-122"/>
                <a:sym typeface="+mn-ea"/>
              </a:rPr>
              <a:t>益阳市一中创建全国文明城市迎检工作调度会</a:t>
            </a:r>
            <a:endParaRPr lang="zh-CN" altLang="en-US" sz="6600" b="1" dirty="0" smtClean="0">
              <a:solidFill>
                <a:srgbClr val="FF0000"/>
              </a:solidFill>
              <a:latin typeface="华康行楷体 W5" panose="03000509000000000000" charset="-122"/>
              <a:ea typeface="华康行楷体 W5" panose="03000509000000000000" charset="-122"/>
            </a:endParaRPr>
          </a:p>
          <a:p>
            <a:endParaRPr lang="zh-CN" altLang="en-US" sz="6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ldLvl="0" animBg="1"/>
      <p:bldP spid="20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63f4bc6a08a4ceda93a8d6eab7e73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0120" y="42545"/>
            <a:ext cx="6096000" cy="6096000"/>
          </a:xfrm>
          <a:prstGeom prst="rect">
            <a:avLst/>
          </a:prstGeom>
        </p:spPr>
      </p:pic>
      <p:sp>
        <p:nvSpPr>
          <p:cNvPr id="2" name="AutoShape 2" descr="http://img5.imgtn.bdimg.com/it/u=1683931491,2973815934&amp;fm=15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7" descr="http://img0.imgtn.bdimg.com/it/u=1470874499,1828968055&amp;fm=26&amp;gp=0.jpg"/>
          <p:cNvSpPr>
            <a:spLocks noChangeAspect="1" noChangeArrowheads="1"/>
          </p:cNvSpPr>
          <p:nvPr/>
        </p:nvSpPr>
        <p:spPr bwMode="auto">
          <a:xfrm>
            <a:off x="1968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67235" y="4602539"/>
            <a:ext cx="455930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</a:t>
            </a:r>
            <a:r>
              <a:rPr lang="zh-CN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月</a:t>
            </a:r>
            <a:endParaRPr lang="zh-CN" altLang="en-US" sz="32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96850" y="1202690"/>
            <a:ext cx="1193927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 b="1" kern="0" spc="500" dirty="0" smtClean="0">
                <a:solidFill>
                  <a:srgbClr val="FF0000"/>
                </a:solidFill>
                <a:uFillTx/>
                <a:latin typeface="华康行楷体 W5" charset="0"/>
                <a:ea typeface="华康行楷体 W5" panose="03000509000000000000" charset="-122"/>
                <a:sym typeface="+mn-ea"/>
              </a:rPr>
              <a:t>益阳市一中疫情防控</a:t>
            </a:r>
            <a:endParaRPr lang="zh-CN" altLang="en-US" sz="6600" b="1" kern="0" spc="500" dirty="0" smtClean="0">
              <a:solidFill>
                <a:srgbClr val="FF0000"/>
              </a:solidFill>
              <a:uFillTx/>
              <a:latin typeface="华康行楷体 W5" charset="0"/>
              <a:ea typeface="华康行楷体 W5" panose="03000509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kern="0" spc="500" dirty="0" smtClean="0">
                <a:solidFill>
                  <a:srgbClr val="FF0000"/>
                </a:solidFill>
                <a:uFillTx/>
                <a:latin typeface="华康行楷体 W5" charset="0"/>
                <a:ea typeface="华康行楷体 W5" panose="03000509000000000000" charset="-122"/>
                <a:sym typeface="+mn-ea"/>
              </a:rPr>
              <a:t>工作调度会</a:t>
            </a:r>
            <a:endParaRPr lang="zh-CN" altLang="en-US" sz="6600" b="1" kern="0" spc="500" dirty="0" smtClean="0">
              <a:solidFill>
                <a:srgbClr val="FF0000"/>
              </a:solidFill>
              <a:uFillTx/>
              <a:latin typeface="华康行楷体 W5" charset="0"/>
              <a:ea typeface="华康行楷体 W5" panose="03000509000000000000" charset="-122"/>
            </a:endParaRPr>
          </a:p>
          <a:p>
            <a:endParaRPr lang="zh-CN" altLang="en-US" sz="6600" b="1" kern="0" spc="500" dirty="0" smtClean="0">
              <a:solidFill>
                <a:srgbClr val="FF0000"/>
              </a:solidFill>
              <a:uFillTx/>
              <a:latin typeface="华康行楷体 W5" charset="0"/>
              <a:ea typeface="华康行楷体 W5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305" y="1866265"/>
            <a:ext cx="102552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7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益阳市一中教职员工大会</a:t>
            </a:r>
            <a:endParaRPr lang="zh-CN" altLang="zh-CN" sz="72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7910" y="3974465"/>
            <a:ext cx="2284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2021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endParaRPr lang="zh-CN" altLang="en-US" sz="3200" b="1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6" t="53122"/>
          <a:stretch>
            <a:fillRect/>
          </a:stretch>
        </p:blipFill>
        <p:spPr bwMode="auto">
          <a:xfrm>
            <a:off x="10653486" y="-593634"/>
            <a:ext cx="1538514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5036119"/>
            <a:ext cx="11826240" cy="1821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9420" y="1621155"/>
            <a:ext cx="109308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7200" b="1" spc="-700">
                <a:solidFill>
                  <a:srgbClr val="FF0000"/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益阳市一中师德师风学习大会</a:t>
            </a:r>
            <a:endParaRPr lang="zh-CN" altLang="zh-CN" sz="7200" b="1" spc="-700">
              <a:solidFill>
                <a:srgbClr val="FF0000"/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7910" y="3974465"/>
            <a:ext cx="2284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2021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endParaRPr lang="zh-CN" altLang="en-US" sz="3200" b="1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6" t="53122"/>
          <a:stretch>
            <a:fillRect/>
          </a:stretch>
        </p:blipFill>
        <p:spPr bwMode="auto">
          <a:xfrm>
            <a:off x="10653486" y="-593634"/>
            <a:ext cx="1538514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 flipV="1">
            <a:off x="-123698" y="6152826"/>
            <a:ext cx="12341390" cy="705174"/>
            <a:chOff x="-14" y="-3"/>
            <a:chExt cx="12192002" cy="1741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-13" y="-2"/>
              <a:ext cx="12192001" cy="1741399"/>
            </a:xfrm>
            <a:prstGeom prst="rect">
              <a:avLst/>
            </a:prstGeom>
          </p:spPr>
        </p:pic>
        <p:pic>
          <p:nvPicPr>
            <p:cNvPr id="9" name="图片 8" descr="liangxueyizuo3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6875" t="72408" b="8908"/>
            <a:stretch>
              <a:fillRect/>
            </a:stretch>
          </p:blipFill>
          <p:spPr>
            <a:xfrm flipV="1">
              <a:off x="-14" y="-3"/>
              <a:ext cx="12183368" cy="1195953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 flipH="1">
            <a:off x="0" y="3289351"/>
            <a:ext cx="4162263" cy="3408767"/>
            <a:chOff x="7628171" y="3230364"/>
            <a:chExt cx="4563829" cy="3737638"/>
          </a:xfrm>
        </p:grpSpPr>
        <p:pic>
          <p:nvPicPr>
            <p:cNvPr id="43" name="Picture 3" descr="G:\2016我图\两会\ooopic_10194892_b0c64675b11c678cafbc\00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8171" y="5359969"/>
              <a:ext cx="3463455" cy="1608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5" b="10189"/>
            <a:stretch>
              <a:fillRect/>
            </a:stretch>
          </p:blipFill>
          <p:spPr>
            <a:xfrm flipH="1">
              <a:off x="10360468" y="3230364"/>
              <a:ext cx="1831532" cy="3627635"/>
            </a:xfrm>
            <a:custGeom>
              <a:avLst/>
              <a:gdLst>
                <a:gd name="connsiteX0" fmla="*/ 1831532 w 1831532"/>
                <a:gd name="connsiteY0" fmla="*/ 0 h 3627635"/>
                <a:gd name="connsiteX1" fmla="*/ 0 w 1831532"/>
                <a:gd name="connsiteY1" fmla="*/ 0 h 3627635"/>
                <a:gd name="connsiteX2" fmla="*/ 0 w 1831532"/>
                <a:gd name="connsiteY2" fmla="*/ 3627635 h 3627635"/>
                <a:gd name="connsiteX3" fmla="*/ 1831532 w 1831532"/>
                <a:gd name="connsiteY3" fmla="*/ 3627635 h 36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532" h="3627635">
                  <a:moveTo>
                    <a:pt x="1831532" y="0"/>
                  </a:moveTo>
                  <a:lnTo>
                    <a:pt x="0" y="0"/>
                  </a:lnTo>
                  <a:lnTo>
                    <a:pt x="0" y="3627635"/>
                  </a:lnTo>
                  <a:lnTo>
                    <a:pt x="1831532" y="362763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4580" y="935990"/>
            <a:ext cx="10157460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6600" b="1" kern="700" spc="-1000">
                <a:solidFill>
                  <a:srgbClr val="FF0000"/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益阳市一中传达学习中国共产党</a:t>
            </a:r>
            <a:endParaRPr lang="zh-CN" altLang="zh-CN" sz="6600" b="1" kern="700" spc="-1000">
              <a:solidFill>
                <a:srgbClr val="FF0000"/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600" b="1" kern="700" spc="-1000">
                <a:solidFill>
                  <a:srgbClr val="FF0000"/>
                </a:solidFill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益阳市第七次代表大会的精神</a:t>
            </a:r>
            <a:endParaRPr lang="zh-CN" altLang="zh-CN" sz="6600" b="1" kern="700" spc="-1000">
              <a:solidFill>
                <a:srgbClr val="FF0000"/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8385" y="4655185"/>
            <a:ext cx="2284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2021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endParaRPr lang="zh-CN" altLang="en-US" sz="32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7019936" y="2584159"/>
            <a:ext cx="5076180" cy="4043971"/>
            <a:chOff x="7638423" y="3230364"/>
            <a:chExt cx="4553577" cy="3627636"/>
          </a:xfrm>
        </p:grpSpPr>
        <p:pic>
          <p:nvPicPr>
            <p:cNvPr id="18" name="Picture 3" descr="G:\2016我图\两会\ooopic_10194892_b0c64675b11c678cafbc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38423" y="5249967"/>
              <a:ext cx="3463456" cy="1608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5" b="10189"/>
            <a:stretch>
              <a:fillRect/>
            </a:stretch>
          </p:blipFill>
          <p:spPr>
            <a:xfrm flipH="1">
              <a:off x="10360468" y="3230364"/>
              <a:ext cx="1831532" cy="3627635"/>
            </a:xfrm>
            <a:custGeom>
              <a:avLst/>
              <a:gdLst>
                <a:gd name="connsiteX0" fmla="*/ 1831532 w 1831532"/>
                <a:gd name="connsiteY0" fmla="*/ 0 h 3627635"/>
                <a:gd name="connsiteX1" fmla="*/ 0 w 1831532"/>
                <a:gd name="connsiteY1" fmla="*/ 0 h 3627635"/>
                <a:gd name="connsiteX2" fmla="*/ 0 w 1831532"/>
                <a:gd name="connsiteY2" fmla="*/ 3627635 h 3627635"/>
                <a:gd name="connsiteX3" fmla="*/ 1831532 w 1831532"/>
                <a:gd name="connsiteY3" fmla="*/ 3627635 h 36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532" h="3627635">
                  <a:moveTo>
                    <a:pt x="1831532" y="0"/>
                  </a:moveTo>
                  <a:lnTo>
                    <a:pt x="0" y="0"/>
                  </a:lnTo>
                  <a:lnTo>
                    <a:pt x="0" y="3627635"/>
                  </a:lnTo>
                  <a:lnTo>
                    <a:pt x="1831532" y="362763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085" y="1161415"/>
            <a:ext cx="11670030" cy="34766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ts val="8800"/>
              </a:lnSpc>
            </a:pPr>
            <a:r>
              <a:rPr lang="zh-CN" altLang="zh-CN" sz="6000" b="1" kern="700" spc="-100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益阳市一中传达学习全市教育评价改革、</a:t>
            </a:r>
            <a:endParaRPr lang="zh-CN" altLang="zh-CN" sz="6000" b="1" kern="700" spc="-1000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ts val="8800"/>
              </a:lnSpc>
            </a:pPr>
            <a:r>
              <a:rPr lang="zh-CN" altLang="zh-CN" sz="6000" b="1" kern="700" spc="-100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双减、规范民办义务教育发展、心理健康</a:t>
            </a:r>
            <a:endParaRPr lang="zh-CN" altLang="zh-CN" sz="6000" b="1" kern="700" spc="-1000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ts val="8800"/>
              </a:lnSpc>
            </a:pPr>
            <a:r>
              <a:rPr lang="zh-CN" altLang="zh-CN" sz="6000" b="1" kern="700" spc="-100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教育工作推进会精神</a:t>
            </a:r>
            <a:endParaRPr lang="zh-CN" altLang="zh-CN" sz="6000" b="1" kern="700" spc="-1000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1550" y="5106035"/>
            <a:ext cx="2284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2021</a:t>
            </a:r>
            <a:r>
              <a:rPr lang="zh-CN" altLang="en-US" sz="3200" b="1"/>
              <a:t>年</a:t>
            </a:r>
            <a:r>
              <a:rPr lang="en-US" altLang="zh-CN" sz="3200" b="1"/>
              <a:t>10</a:t>
            </a:r>
            <a:r>
              <a:rPr lang="zh-CN" altLang="en-US" sz="3200" b="1"/>
              <a:t>月</a:t>
            </a:r>
            <a:endParaRPr lang="zh-CN" altLang="en-US" sz="32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956703" cy="9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810250"/>
            <a:ext cx="12193057" cy="10471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59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" y="5213349"/>
            <a:ext cx="1395246" cy="16441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  <a14:imgEffect>
                      <a14:colorTemperature colorTemp="53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300" y="3875215"/>
            <a:ext cx="2815846" cy="2810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34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Arial</vt:lpstr>
      <vt:lpstr>华康行楷体 W5</vt:lpstr>
      <vt:lpstr>Calibri</vt:lpstr>
      <vt:lpstr>Arial Unicode MS</vt:lpstr>
      <vt:lpstr>华文行楷</vt:lpstr>
      <vt:lpstr>华康行楷体 W5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戴帽子的鱼 </cp:lastModifiedBy>
  <cp:revision>176</cp:revision>
  <dcterms:created xsi:type="dcterms:W3CDTF">2019-06-19T02:08:00Z</dcterms:created>
  <dcterms:modified xsi:type="dcterms:W3CDTF">2021-10-29T01:41:23Z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768438826DEF496DB782176A1659AD3F</vt:lpwstr>
  </property>
</Properties>
</file>